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6"/>
  </p:notesMasterIdLst>
  <p:sldIdLst>
    <p:sldId id="332" r:id="rId5"/>
    <p:sldId id="404" r:id="rId6"/>
    <p:sldId id="409" r:id="rId7"/>
    <p:sldId id="418" r:id="rId8"/>
    <p:sldId id="430" r:id="rId9"/>
    <p:sldId id="407" r:id="rId10"/>
    <p:sldId id="423" r:id="rId11"/>
    <p:sldId id="424" r:id="rId12"/>
    <p:sldId id="410" r:id="rId13"/>
    <p:sldId id="427" r:id="rId14"/>
    <p:sldId id="429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67"/>
    <p:restoredTop sz="94671"/>
  </p:normalViewPr>
  <p:slideViewPr>
    <p:cSldViewPr snapToGrid="0" snapToObjects="1">
      <p:cViewPr varScale="1">
        <p:scale>
          <a:sx n="130" d="100"/>
          <a:sy n="130" d="100"/>
        </p:scale>
        <p:origin x="1541" y="9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2E5D20-4E4A-9B42-96F3-A9B02FA67015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A663F73-CFB3-F148-A035-9B8F6FB6F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00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67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87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37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83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30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74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08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63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63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663F73-CFB3-F148-A035-9B8F6FB6F7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77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0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15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78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8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17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48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29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25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52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34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97A8-2929-3B46-A5F2-05A0C7FBE5EB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83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897A8-2929-3B46-A5F2-05A0C7FBE5EB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0AB72-AA23-D046-AB99-5E613310D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2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3.pn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70E15E-0FEC-4A46-80B0-5FEDC612C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53" y="2566292"/>
            <a:ext cx="5503683" cy="412776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2A9E4D-2521-924B-B203-C38E3FE5A6E8}"/>
              </a:ext>
            </a:extLst>
          </p:cNvPr>
          <p:cNvSpPr/>
          <p:nvPr/>
        </p:nvSpPr>
        <p:spPr>
          <a:xfrm>
            <a:off x="3406354" y="148005"/>
            <a:ext cx="5626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ADMINISTRATION BUILDING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24232E-4443-EC4F-B37E-746BC75FDCF5}"/>
              </a:ext>
            </a:extLst>
          </p:cNvPr>
          <p:cNvSpPr/>
          <p:nvPr/>
        </p:nvSpPr>
        <p:spPr>
          <a:xfrm>
            <a:off x="5867226" y="3778906"/>
            <a:ext cx="18947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Flag raising signifies the building is officially open for business.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014C9F-1831-F847-8A2B-B0571120A3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8637" y="1043891"/>
            <a:ext cx="4102523" cy="547003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54F18A-0F18-B047-A877-B6ABA0418B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8042" y="830865"/>
            <a:ext cx="4093156" cy="272877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33036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DA615-E3F4-DE40-AEF2-44313F058C96}"/>
              </a:ext>
            </a:extLst>
          </p:cNvPr>
          <p:cNvSpPr txBox="1"/>
          <p:nvPr/>
        </p:nvSpPr>
        <p:spPr>
          <a:xfrm>
            <a:off x="1823096" y="665272"/>
            <a:ext cx="4252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Rough-in plumbing continues in the kitchen in preparation for the slab pour.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BCBED6-176E-BF41-9328-3874FC186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991" y="237745"/>
            <a:ext cx="5822253" cy="388150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041FC4-5999-3E4C-8934-913177F1B5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2629" y="3493458"/>
            <a:ext cx="4675756" cy="311717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0CBBFF-6160-4046-B6AC-683D100049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951" y="1983842"/>
            <a:ext cx="4754252" cy="316950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153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DA615-E3F4-DE40-AEF2-44313F058C96}"/>
              </a:ext>
            </a:extLst>
          </p:cNvPr>
          <p:cNvSpPr txBox="1"/>
          <p:nvPr/>
        </p:nvSpPr>
        <p:spPr>
          <a:xfrm>
            <a:off x="2903531" y="5931482"/>
            <a:ext cx="66270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Tennis courts have been repaired and resurfaced. The track resurfacing will occur in November.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0A16D3-9483-C04F-9C10-A2A844FF7C03}"/>
              </a:ext>
            </a:extLst>
          </p:cNvPr>
          <p:cNvSpPr/>
          <p:nvPr/>
        </p:nvSpPr>
        <p:spPr>
          <a:xfrm>
            <a:off x="4642263" y="108240"/>
            <a:ext cx="2641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WAYSIDE 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59284D-F63E-484A-8F15-D94ADCBEE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136" y="754571"/>
            <a:ext cx="7635631" cy="509042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52290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DA615-E3F4-DE40-AEF2-44313F058C96}"/>
              </a:ext>
            </a:extLst>
          </p:cNvPr>
          <p:cNvSpPr txBox="1"/>
          <p:nvPr/>
        </p:nvSpPr>
        <p:spPr>
          <a:xfrm>
            <a:off x="4092372" y="6053231"/>
            <a:ext cx="6295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Staff is getting settled in their new spaces.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ADA0B2-9689-1142-B9B6-E9408C000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20917">
            <a:off x="505834" y="1506816"/>
            <a:ext cx="3749663" cy="249977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0DF012-025E-2F43-8310-43A76B3AB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69882">
            <a:off x="4055097" y="706164"/>
            <a:ext cx="3863419" cy="257561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62E3AE-E099-4542-9ECB-B9D0AE01CA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11553">
            <a:off x="7674991" y="582881"/>
            <a:ext cx="3976540" cy="265102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CD59A2-D808-AF4F-A011-FB3DA2A64E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23573">
            <a:off x="7980201" y="3603936"/>
            <a:ext cx="3668263" cy="244550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EB85A2-88F3-2B4B-B45C-36213A2097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770363">
            <a:off x="4579696" y="3246778"/>
            <a:ext cx="3467493" cy="231166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502B38-36A8-ED4E-98A9-91F4D82C0C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36733">
            <a:off x="605864" y="4066632"/>
            <a:ext cx="3549600" cy="23664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73731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DB5C81A-451B-FC4D-95FE-80CE7C98A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85343">
            <a:off x="7842076" y="618909"/>
            <a:ext cx="3835005" cy="255667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C29DB6-E3BE-0F43-8BF7-4ECA1C667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93641">
            <a:off x="2631817" y="640284"/>
            <a:ext cx="4031545" cy="268769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502560-DE90-0940-BE12-94C03BF862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34641">
            <a:off x="6895581" y="3369227"/>
            <a:ext cx="4215343" cy="268142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67A4D7-B0C4-5D46-B0C7-787646C6CA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59825">
            <a:off x="1223033" y="3560751"/>
            <a:ext cx="4040050" cy="269336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70006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DA615-E3F4-DE40-AEF2-44313F058C96}"/>
              </a:ext>
            </a:extLst>
          </p:cNvPr>
          <p:cNvSpPr txBox="1"/>
          <p:nvPr/>
        </p:nvSpPr>
        <p:spPr>
          <a:xfrm>
            <a:off x="7041344" y="5423282"/>
            <a:ext cx="48623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Work continues on the main academic building and fine arts area.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0A16D3-9483-C04F-9C10-A2A844FF7C03}"/>
              </a:ext>
            </a:extLst>
          </p:cNvPr>
          <p:cNvSpPr/>
          <p:nvPr/>
        </p:nvSpPr>
        <p:spPr>
          <a:xfrm>
            <a:off x="4274827" y="108240"/>
            <a:ext cx="43353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EAGLE MOUNTAIN HS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7EEABF-50FB-AF47-8AF2-7904DD16A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6384" y="1039783"/>
            <a:ext cx="5283463" cy="319943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990DA0-F239-684C-B974-E4A7B0C92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3912" y="1824207"/>
            <a:ext cx="5231236" cy="348749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3B84BE-0ECA-9148-99BA-3B599F87D3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2" y="4026908"/>
            <a:ext cx="6720616" cy="261357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96741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2E37EFA-68AB-534E-A9BC-A39CCA61B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60" y="3230880"/>
            <a:ext cx="6262358" cy="349648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DA615-E3F4-DE40-AEF2-44313F058C96}"/>
              </a:ext>
            </a:extLst>
          </p:cNvPr>
          <p:cNvSpPr txBox="1"/>
          <p:nvPr/>
        </p:nvSpPr>
        <p:spPr>
          <a:xfrm>
            <a:off x="6701150" y="5101858"/>
            <a:ext cx="4939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Drilling of GEO wells continues. Work continues on ICF walls and slab pours.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F7DA56E-438E-AA4D-A32D-A9E342165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6180" y="468676"/>
            <a:ext cx="6853120" cy="327426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F035DB-9B32-3E4F-AFD6-CE2C24FE35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1864" y="2224485"/>
            <a:ext cx="4131954" cy="275463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67683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DA615-E3F4-DE40-AEF2-44313F058C96}"/>
              </a:ext>
            </a:extLst>
          </p:cNvPr>
          <p:cNvSpPr txBox="1"/>
          <p:nvPr/>
        </p:nvSpPr>
        <p:spPr>
          <a:xfrm>
            <a:off x="816178" y="2674237"/>
            <a:ext cx="4813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Stadium work is progressing on the home, visitor, and field house.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5075E8-E88E-5748-A7F2-C04EDE6E1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6271" y="263574"/>
            <a:ext cx="6024981" cy="401665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F980D6-65FC-0740-A24E-5C4C6BCFB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87" y="3710983"/>
            <a:ext cx="7148265" cy="29983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73204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63EC69F-39F0-EE42-A790-EE3C9BD20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4336" y="414528"/>
            <a:ext cx="8062976" cy="604723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88438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DA615-E3F4-DE40-AEF2-44313F058C96}"/>
              </a:ext>
            </a:extLst>
          </p:cNvPr>
          <p:cNvSpPr txBox="1"/>
          <p:nvPr/>
        </p:nvSpPr>
        <p:spPr>
          <a:xfrm>
            <a:off x="6276954" y="5607509"/>
            <a:ext cx="4971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Slab pours for the parking area around the field house is ongoing.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2A7E6E-ADA7-BB48-B331-30B4D59FF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70" y="2693011"/>
            <a:ext cx="5618243" cy="374549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916952-4247-9E4D-A0C1-39FC8BD25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815" y="346781"/>
            <a:ext cx="5885449" cy="281193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03491-A78B-D344-B1DB-A13DD5137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2971" y="2853917"/>
            <a:ext cx="6320339" cy="265103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64614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4F8AE6-F927-FF4F-ADFC-60821DE4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0" y="263575"/>
            <a:ext cx="1284270" cy="1560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DA615-E3F4-DE40-AEF2-44313F058C96}"/>
              </a:ext>
            </a:extLst>
          </p:cNvPr>
          <p:cNvSpPr txBox="1"/>
          <p:nvPr/>
        </p:nvSpPr>
        <p:spPr>
          <a:xfrm>
            <a:off x="7638523" y="2131179"/>
            <a:ext cx="4224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Storm water and GEO wells are in progress.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34CECE-627C-B546-8B54-22CE9DCA4B61}"/>
              </a:ext>
            </a:extLst>
          </p:cNvPr>
          <p:cNvSpPr txBox="1"/>
          <p:nvPr/>
        </p:nvSpPr>
        <p:spPr>
          <a:xfrm>
            <a:off x="3514915" y="191144"/>
            <a:ext cx="5595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ELIZABETH LOPEZ HATLEY 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A14077-4E9E-4E45-9292-298B9C308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121" y="3572435"/>
            <a:ext cx="4572000" cy="3048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2B9FEF-6E25-1949-A801-F339CA97F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74" y="1043891"/>
            <a:ext cx="4794093" cy="319606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1DC18D-023E-4A43-8D52-D460DFDBA6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8381" y="3168592"/>
            <a:ext cx="5114886" cy="340992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00400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3D84E2F6FB1944BF91CE01D4BF8844" ma:contentTypeVersion="13" ma:contentTypeDescription="Create a new document." ma:contentTypeScope="" ma:versionID="d7819b71fd3688d841f02e9a2923b9ac">
  <xsd:schema xmlns:xsd="http://www.w3.org/2001/XMLSchema" xmlns:xs="http://www.w3.org/2001/XMLSchema" xmlns:p="http://schemas.microsoft.com/office/2006/metadata/properties" xmlns:ns3="9df80b2f-46d2-4a08-ae06-a314dd06e594" xmlns:ns4="c4f6b82e-230e-4045-9f9b-3405b88e12bd" targetNamespace="http://schemas.microsoft.com/office/2006/metadata/properties" ma:root="true" ma:fieldsID="d4d0ccffbf81d4fa25e683b982ac43a7" ns3:_="" ns4:_="">
    <xsd:import namespace="9df80b2f-46d2-4a08-ae06-a314dd06e594"/>
    <xsd:import namespace="c4f6b82e-230e-4045-9f9b-3405b88e12b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f80b2f-46d2-4a08-ae06-a314dd06e5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f6b82e-230e-4045-9f9b-3405b88e12b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EC3EFE-386B-4088-92EF-9A2E74818EBD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9df80b2f-46d2-4a08-ae06-a314dd06e594"/>
    <ds:schemaRef ds:uri="http://purl.org/dc/terms/"/>
    <ds:schemaRef ds:uri="c4f6b82e-230e-4045-9f9b-3405b88e12bd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E7C778F-2606-41F3-86B5-9AB67DE986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f80b2f-46d2-4a08-ae06-a314dd06e594"/>
    <ds:schemaRef ds:uri="c4f6b82e-230e-4045-9f9b-3405b88e12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6595A60-F1E5-485D-8958-548F26ABFE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25276</TotalTime>
  <Words>134</Words>
  <Application>Microsoft Office PowerPoint</Application>
  <PresentationFormat>Widescreen</PresentationFormat>
  <Paragraphs>24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 D. Nethery</dc:creator>
  <cp:lastModifiedBy>Alisa Harner</cp:lastModifiedBy>
  <cp:revision>566</cp:revision>
  <cp:lastPrinted>2022-10-17T21:02:52Z</cp:lastPrinted>
  <dcterms:created xsi:type="dcterms:W3CDTF">2019-04-09T16:54:08Z</dcterms:created>
  <dcterms:modified xsi:type="dcterms:W3CDTF">2022-10-17T21:03:29Z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0x010100573D84E2F6FB1944BF91CE01D4BF8844</vt:lpwstr>
  </property>
</Properties>
</file>